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4CFF"/>
    <a:srgbClr val="1C1961"/>
    <a:srgbClr val="1D1B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1752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BA51-DE2C-0645-86F2-DCAC28E953BB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05E8-9554-D947-80C6-D56AE8316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7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BA51-DE2C-0645-86F2-DCAC28E953BB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05E8-9554-D947-80C6-D56AE8316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8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BA51-DE2C-0645-86F2-DCAC28E953BB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05E8-9554-D947-80C6-D56AE8316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63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BA51-DE2C-0645-86F2-DCAC28E953BB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05E8-9554-D947-80C6-D56AE8316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6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BA51-DE2C-0645-86F2-DCAC28E953BB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05E8-9554-D947-80C6-D56AE8316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5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BA51-DE2C-0645-86F2-DCAC28E953BB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05E8-9554-D947-80C6-D56AE8316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2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BA51-DE2C-0645-86F2-DCAC28E953BB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05E8-9554-D947-80C6-D56AE8316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8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BA51-DE2C-0645-86F2-DCAC28E953BB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05E8-9554-D947-80C6-D56AE8316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9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BA51-DE2C-0645-86F2-DCAC28E953BB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05E8-9554-D947-80C6-D56AE8316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0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BA51-DE2C-0645-86F2-DCAC28E953BB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05E8-9554-D947-80C6-D56AE8316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0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BA51-DE2C-0645-86F2-DCAC28E953BB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05E8-9554-D947-80C6-D56AE8316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6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CBA51-DE2C-0645-86F2-DCAC28E953BB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605E8-9554-D947-80C6-D56AE8316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3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344682" y="8710567"/>
            <a:ext cx="3396889" cy="30777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203721"/>
              </p:ext>
            </p:extLst>
          </p:nvPr>
        </p:nvGraphicFramePr>
        <p:xfrm>
          <a:off x="356928" y="2796808"/>
          <a:ext cx="6172199" cy="516099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48594"/>
                <a:gridCol w="3682656"/>
                <a:gridCol w="1075696"/>
                <a:gridCol w="1065253"/>
              </a:tblGrid>
              <a:tr h="46134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i-IN" sz="16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माता-पिता के लिए चेक लिस्‍ट 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i-IN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"/>
                        </a:rPr>
                        <a:t>सही विकल्‍प चुनें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7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</a:rPr>
                        <a:t>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i-IN" sz="1300" u="none" strike="noStrike" dirty="0" smtClean="0">
                          <a:effectLst/>
                        </a:rPr>
                        <a:t>क्‍या </a:t>
                      </a:r>
                      <a:r>
                        <a:rPr lang="hi-IN" sz="1300" u="none" strike="noStrike" dirty="0" smtClean="0">
                          <a:effectLst/>
                        </a:rPr>
                        <a:t>आप कभी </a:t>
                      </a:r>
                      <a:r>
                        <a:rPr lang="hi-IN" sz="1300" u="none" strike="noStrike" dirty="0" smtClean="0">
                          <a:effectLst/>
                        </a:rPr>
                        <a:t>बैंक की शाखा/बैंक मित्र </a:t>
                      </a:r>
                      <a:r>
                        <a:rPr lang="hi-IN" sz="1300" u="none" strike="noStrike" dirty="0" smtClean="0">
                          <a:effectLst/>
                        </a:rPr>
                        <a:t>के पास गए हैं?</a:t>
                      </a:r>
                      <a:r>
                        <a:rPr lang="hi-IN" sz="1300" u="none" strike="noStrike" baseline="0" dirty="0" smtClean="0">
                          <a:effectLst/>
                        </a:rPr>
                        <a:t>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i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</a:rPr>
                        <a:t>हां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i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</a:rPr>
                        <a:t>नहीं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7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</a:rPr>
                        <a:t>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 smtClean="0">
                          <a:effectLst/>
                        </a:rPr>
                        <a:t>  </a:t>
                      </a:r>
                      <a:r>
                        <a:rPr lang="hi-IN" sz="1300" u="none" strike="noStrike" dirty="0" smtClean="0">
                          <a:effectLst/>
                        </a:rPr>
                        <a:t>क्‍या आपका बैंक खाता है?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i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</a:rPr>
                        <a:t>हां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i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</a:rPr>
                        <a:t>नहीं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7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</a:rPr>
                        <a:t>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 smtClean="0">
                          <a:effectLst/>
                        </a:rPr>
                        <a:t>  </a:t>
                      </a:r>
                      <a:r>
                        <a:rPr lang="hi-IN" sz="1300" u="none" strike="noStrike" dirty="0" smtClean="0">
                          <a:effectLst/>
                        </a:rPr>
                        <a:t>क्‍या आपने कभी एटीएम का प्रयोग किया है? 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i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</a:rPr>
                        <a:t>हां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i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</a:rPr>
                        <a:t>नहीं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7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</a:rPr>
                        <a:t>4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 smtClean="0">
                          <a:effectLst/>
                        </a:rPr>
                        <a:t>  </a:t>
                      </a:r>
                      <a:r>
                        <a:rPr lang="hi-IN" sz="1300" u="none" strike="noStrike" dirty="0" smtClean="0">
                          <a:effectLst/>
                        </a:rPr>
                        <a:t>क्‍या आपके पास डेबिट कार्ड है? 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i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</a:rPr>
                        <a:t>हां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i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</a:rPr>
                        <a:t>नहीं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7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</a:rPr>
                        <a:t>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 smtClean="0">
                          <a:effectLst/>
                        </a:rPr>
                        <a:t>  </a:t>
                      </a:r>
                      <a:r>
                        <a:rPr lang="hi-IN" sz="1300" u="none" strike="noStrike" dirty="0" smtClean="0">
                          <a:effectLst/>
                        </a:rPr>
                        <a:t>क्‍या आपको PIN प्राप्‍त हुआ है?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i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</a:rPr>
                        <a:t>हां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i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</a:rPr>
                        <a:t>नहीं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7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</a:rPr>
                        <a:t>7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 smtClean="0">
                          <a:effectLst/>
                        </a:rPr>
                        <a:t> </a:t>
                      </a:r>
                      <a:r>
                        <a:rPr lang="hi-IN" sz="1300" u="none" strike="noStrike" dirty="0" smtClean="0">
                          <a:effectLst/>
                        </a:rPr>
                        <a:t>क्‍या आपके पास जीवन बीमा है?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i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</a:rPr>
                        <a:t>हां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i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</a:rPr>
                        <a:t>नहीं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7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</a:rPr>
                        <a:t>8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 smtClean="0">
                          <a:effectLst/>
                        </a:rPr>
                        <a:t> </a:t>
                      </a:r>
                      <a:r>
                        <a:rPr lang="hi-IN" sz="1300" u="none" strike="noStrike" dirty="0" smtClean="0">
                          <a:effectLst/>
                        </a:rPr>
                        <a:t>क्‍या आपके पास आपके वाहन का बीमा है?</a:t>
                      </a:r>
                      <a:r>
                        <a:rPr lang="en-US" sz="1300" u="none" strike="noStrike" dirty="0" smtClean="0">
                          <a:effectLst/>
                        </a:rPr>
                        <a:t>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i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</a:rPr>
                        <a:t>हां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i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</a:rPr>
                        <a:t>नहीं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7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</a:rPr>
                        <a:t>9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 smtClean="0">
                          <a:effectLst/>
                        </a:rPr>
                        <a:t>  </a:t>
                      </a:r>
                      <a:r>
                        <a:rPr lang="hi-IN" sz="1300" u="none" strike="noStrike" dirty="0" smtClean="0">
                          <a:effectLst/>
                        </a:rPr>
                        <a:t>क्‍या आपने कभी कोई ऋण लिया है?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i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</a:rPr>
                        <a:t>हां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i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</a:rPr>
                        <a:t>नहीं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0444" marR="10444" marT="10444" marB="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2584" y="8710567"/>
            <a:ext cx="3393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i-IN" sz="1200" dirty="0" smtClean="0">
                <a:solidFill>
                  <a:srgbClr val="FFFFFF"/>
                </a:solidFill>
              </a:rPr>
              <a:t>माता-पिता द्वारा पूर्ण एवं हस्‍ताक्षरित किया जाए </a:t>
            </a:r>
            <a:endParaRPr lang="en-US" sz="1200" dirty="0">
              <a:solidFill>
                <a:srgbClr val="FFFF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04240" y="9453828"/>
            <a:ext cx="1989872" cy="0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04240" y="9499924"/>
            <a:ext cx="16770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i-IN" sz="1200" dirty="0" smtClean="0"/>
              <a:t>माता-पिता के हस्‍ताक्षर </a:t>
            </a:r>
            <a:endParaRPr lang="en-US" sz="12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521943" y="9453828"/>
            <a:ext cx="1570666" cy="0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21943" y="9499924"/>
            <a:ext cx="1463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i-IN" sz="1200" dirty="0" smtClean="0"/>
              <a:t>माता-पिता का नाम 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1632312" y="71889"/>
            <a:ext cx="4241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i-IN" sz="2800" dirty="0" smtClean="0"/>
              <a:t>वित्‍तीय साक्षरता पाठयक्रम 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12171" y="1523612"/>
            <a:ext cx="1609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i-IN" sz="1400" dirty="0" smtClean="0"/>
              <a:t>विदयार्थी का नाम </a:t>
            </a:r>
            <a:endParaRPr lang="en-US" sz="14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1792797" y="1780081"/>
            <a:ext cx="205794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54356" y="1523612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i-IN" sz="1400" dirty="0" smtClean="0"/>
              <a:t>कक्षा </a:t>
            </a:r>
            <a:endParaRPr lang="en-US" sz="14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708669" y="1780081"/>
            <a:ext cx="1852829" cy="0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3370" y="1869937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i-IN" sz="1400" dirty="0" smtClean="0"/>
              <a:t>स्‍कूल </a:t>
            </a:r>
            <a:endParaRPr lang="en-US" sz="14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930771" y="2116454"/>
            <a:ext cx="291997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092022" y="1865458"/>
            <a:ext cx="588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i-IN" sz="1400" dirty="0" smtClean="0"/>
              <a:t>शहर </a:t>
            </a:r>
            <a:endParaRPr lang="en-US" sz="14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4678111" y="2111975"/>
            <a:ext cx="187667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111490" y="571995"/>
            <a:ext cx="2765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i-IN" b="1" dirty="0" smtClean="0">
                <a:solidFill>
                  <a:srgbClr val="1D1B61"/>
                </a:solidFill>
              </a:rPr>
              <a:t>प्रधानमंत्री जन-धन योजना </a:t>
            </a:r>
            <a:endParaRPr lang="en-US" b="1" dirty="0">
              <a:solidFill>
                <a:srgbClr val="1D1B61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166760" y="1025921"/>
            <a:ext cx="651646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 descr="pmjd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82" y="16429"/>
            <a:ext cx="989397" cy="9858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2312" y="984590"/>
            <a:ext cx="4735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i-IN" sz="1200" dirty="0">
                <a:solidFill>
                  <a:schemeClr val="bg1">
                    <a:lumMod val="75000"/>
                  </a:schemeClr>
                </a:solidFill>
              </a:rPr>
              <a:t>माता-पिता </a:t>
            </a:r>
            <a:r>
              <a:rPr lang="hi-IN" sz="1200" dirty="0" smtClean="0">
                <a:solidFill>
                  <a:schemeClr val="bg1">
                    <a:lumMod val="75000"/>
                  </a:schemeClr>
                </a:solidFill>
              </a:rPr>
              <a:t>द्वारा भरा जाए और क्‍लास टीचर के पास जमा किया जाए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94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141</Words>
  <Application>Microsoft Office PowerPoint</Application>
  <PresentationFormat>A4 Paper (210x297 mm)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Utkarsh Shukla</dc:creator>
  <cp:lastModifiedBy>SANJAY LAMBA</cp:lastModifiedBy>
  <cp:revision>18</cp:revision>
  <cp:lastPrinted>2015-10-09T08:19:22Z</cp:lastPrinted>
  <dcterms:created xsi:type="dcterms:W3CDTF">2015-09-22T04:30:41Z</dcterms:created>
  <dcterms:modified xsi:type="dcterms:W3CDTF">2015-10-09T08:25:20Z</dcterms:modified>
</cp:coreProperties>
</file>